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96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3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112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4547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648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204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846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61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96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7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84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80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40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17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2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0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97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77C56-BC19-4E5A-A497-138E2707114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A4E01-E01F-49AF-9323-515BB0C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3990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216" y="2551612"/>
            <a:ext cx="10789920" cy="6008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484633"/>
            <a:ext cx="10690924" cy="1920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Указу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07.05.2018 г. № 204 «О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национальных целях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задачах развития РФ до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2024г.»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Национальный проект «Здравоохранение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компонентов которого является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«Борьба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онкологическими заболеваниями»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796996"/>
              </p:ext>
            </p:extLst>
          </p:nvPr>
        </p:nvGraphicFramePr>
        <p:xfrm>
          <a:off x="923540" y="3299242"/>
          <a:ext cx="9997008" cy="326564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6807">
                  <a:extLst>
                    <a:ext uri="{9D8B030D-6E8A-4147-A177-3AD203B41FA5}">
                      <a16:colId xmlns:a16="http://schemas.microsoft.com/office/drawing/2014/main" xmlns="" val="1015922543"/>
                    </a:ext>
                  </a:extLst>
                </a:gridCol>
                <a:gridCol w="3025529">
                  <a:extLst>
                    <a:ext uri="{9D8B030D-6E8A-4147-A177-3AD203B41FA5}">
                      <a16:colId xmlns:a16="http://schemas.microsoft.com/office/drawing/2014/main" xmlns="" val="2010762729"/>
                    </a:ext>
                  </a:extLst>
                </a:gridCol>
                <a:gridCol w="1666168">
                  <a:extLst>
                    <a:ext uri="{9D8B030D-6E8A-4147-A177-3AD203B41FA5}">
                      <a16:colId xmlns:a16="http://schemas.microsoft.com/office/drawing/2014/main" xmlns="" val="1917153799"/>
                    </a:ext>
                  </a:extLst>
                </a:gridCol>
                <a:gridCol w="1666168">
                  <a:extLst>
                    <a:ext uri="{9D8B030D-6E8A-4147-A177-3AD203B41FA5}">
                      <a16:colId xmlns:a16="http://schemas.microsoft.com/office/drawing/2014/main" xmlns="" val="3646496254"/>
                    </a:ext>
                  </a:extLst>
                </a:gridCol>
                <a:gridCol w="1666168">
                  <a:extLst>
                    <a:ext uri="{9D8B030D-6E8A-4147-A177-3AD203B41FA5}">
                      <a16:colId xmlns:a16="http://schemas.microsoft.com/office/drawing/2014/main" xmlns="" val="3857962279"/>
                    </a:ext>
                  </a:extLst>
                </a:gridCol>
                <a:gridCol w="1666168">
                  <a:extLst>
                    <a:ext uri="{9D8B030D-6E8A-4147-A177-3AD203B41FA5}">
                      <a16:colId xmlns:a16="http://schemas.microsoft.com/office/drawing/2014/main" xmlns="" val="3625522471"/>
                    </a:ext>
                  </a:extLst>
                </a:gridCol>
              </a:tblGrid>
              <a:tr h="93707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3573427"/>
                  </a:ext>
                </a:extLst>
              </a:tr>
              <a:tr h="77618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злокачественных новообразований, выявленных на ранних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стадиях,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9271376"/>
                  </a:ext>
                </a:extLst>
              </a:tr>
              <a:tr h="77618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больных состоящих на учете 5 и более лет,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процент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9170066"/>
                  </a:ext>
                </a:extLst>
              </a:tr>
              <a:tr h="77618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Одногодичная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летальность,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7683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6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89</Words>
  <Application>Microsoft Office PowerPoint</Application>
  <PresentationFormat>Широкоэкранный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Tw Cen MT</vt:lpstr>
      <vt:lpstr>Контур</vt:lpstr>
      <vt:lpstr>Целевые показатели 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целевые показатели    </dc:title>
  <dc:creator>Doctor</dc:creator>
  <cp:lastModifiedBy>User</cp:lastModifiedBy>
  <cp:revision>2</cp:revision>
  <dcterms:created xsi:type="dcterms:W3CDTF">2023-02-09T07:37:48Z</dcterms:created>
  <dcterms:modified xsi:type="dcterms:W3CDTF">2023-02-09T08:33:46Z</dcterms:modified>
</cp:coreProperties>
</file>